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ingideas.co.uk/science/createyourownanimal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Your Own Animal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 : Ivy Collins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8991600" cy="5486399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Location : The eastern half of the United States , Canada , parts of Russia , China , Japan , and Europe.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Characteristics : The Temperate Forest only gets 30 to 60 inches of water each year. The average temperature of the Temperate Forest is about 50 degrees Fahrenheit.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How to survive: To survive in the </a:t>
            </a:r>
            <a:r>
              <a:rPr lang="en-US" dirty="0" smtClean="0"/>
              <a:t>Temperate Forest , animals have to know how to hibernate and they have to learn how to steal other animals food.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391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</a:t>
            </a:r>
            <a:r>
              <a:rPr lang="en-US" dirty="0" smtClean="0"/>
              <a:t>Information on My Habitat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3124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Temperate Forest are colorful like fall and they have streams and rivers.</a:t>
            </a:r>
            <a:endParaRPr lang="en-US" dirty="0" smtClean="0"/>
          </a:p>
        </p:txBody>
      </p:sp>
      <p:pic>
        <p:nvPicPr>
          <p:cNvPr id="4" name="Picture 3" descr="iv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834838"/>
            <a:ext cx="5486400" cy="36844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en-US" dirty="0" smtClean="0"/>
              <a:t>My Animal Adaptations                           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Animals like the Bank Vole , Black Bear , Grey Squirrel , Raccoon , White-tailed Deer , Wild Boar , Cardinal , and the Goshawk. Have to adapt to other animals being sly and steeling their food.</a:t>
            </a:r>
            <a:endParaRPr lang="en-US" dirty="0"/>
          </a:p>
        </p:txBody>
      </p:sp>
      <p:pic>
        <p:nvPicPr>
          <p:cNvPr id="4" name="Picture 3" descr="bea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1066800"/>
            <a:ext cx="4953000" cy="33308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1534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create your new species!</a:t>
            </a:r>
          </a:p>
          <a:p>
            <a:r>
              <a:rPr lang="en-US" dirty="0" smtClean="0"/>
              <a:t>Name</a:t>
            </a:r>
          </a:p>
          <a:p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176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Create Your Own Animal</vt:lpstr>
      <vt:lpstr>Habitat of My Animal</vt:lpstr>
      <vt:lpstr>More Information on My Habitat  </vt:lpstr>
      <vt:lpstr>My Animal Adaptations                                    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Lenovo User</cp:lastModifiedBy>
  <cp:revision>20</cp:revision>
  <dcterms:created xsi:type="dcterms:W3CDTF">2013-04-16T01:24:27Z</dcterms:created>
  <dcterms:modified xsi:type="dcterms:W3CDTF">2013-05-10T19:23:10Z</dcterms:modified>
</cp:coreProperties>
</file>